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/>
    <p:restoredTop sz="94678"/>
  </p:normalViewPr>
  <p:slideViewPr>
    <p:cSldViewPr snapToGrid="0">
      <p:cViewPr varScale="1">
        <p:scale>
          <a:sx n="73" d="100"/>
          <a:sy n="73" d="100"/>
        </p:scale>
        <p:origin x="1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52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00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5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0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41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72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41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41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42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1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588EB-B6EF-1040-9C51-2797B6EDF60A}" type="datetimeFigureOut">
              <a:rPr kumimoji="1" lang="ja-JP" altLang="en-US" smtClean="0"/>
              <a:t>2024/6/9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62AC32-886F-EF4E-A915-D0831B733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FBE65F-CB5E-FD48-5A8E-C92455D341E6}"/>
              </a:ext>
            </a:extLst>
          </p:cNvPr>
          <p:cNvSpPr txBox="1"/>
          <p:nvPr/>
        </p:nvSpPr>
        <p:spPr>
          <a:xfrm>
            <a:off x="548640" y="792861"/>
            <a:ext cx="5806440" cy="1978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80000" tIns="108000" rIns="180000" bIns="108000" rtlCol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1600" dirty="0"/>
              <a:t>RAM</a:t>
            </a:r>
            <a:r>
              <a:rPr kumimoji="1" lang="ja-JP" altLang="en-US" sz="1600" dirty="0"/>
              <a:t>マウントやマジックテープ等を利用し、車両にしっかり固定してください。</a:t>
            </a:r>
            <a:endParaRPr kumimoji="1" lang="en-US" altLang="ja-JP" sz="1600" dirty="0"/>
          </a:p>
          <a:p>
            <a:pPr marL="342900" indent="-342900">
              <a:buFont typeface="+mj-lt"/>
              <a:buAutoNum type="arabicPeriod"/>
            </a:pPr>
            <a:r>
              <a:rPr kumimoji="1" lang="en" altLang="ja-JP" sz="1600" dirty="0"/>
              <a:t>SOS</a:t>
            </a:r>
            <a:r>
              <a:rPr kumimoji="1" lang="ja-JP" altLang="en" sz="1600" dirty="0"/>
              <a:t>・</a:t>
            </a:r>
            <a:r>
              <a:rPr kumimoji="1" lang="en" altLang="ja-JP" sz="1600" dirty="0"/>
              <a:t>OK</a:t>
            </a:r>
            <a:r>
              <a:rPr kumimoji="1" lang="ja-JP" altLang="en-US" sz="1600" dirty="0"/>
              <a:t>等の発報ができるよう、クルー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人がシートベルトを締めたまま操作できる位置に固定してください。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600" dirty="0"/>
              <a:t>直射日光の当たりにくい位置に固定してください。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600" dirty="0"/>
              <a:t>スマホの場合、アプリは縦画面固定となりますので縦向きに設置してください。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152D32-AC9A-2BE1-5384-8E7098BD04A1}"/>
              </a:ext>
            </a:extLst>
          </p:cNvPr>
          <p:cNvSpPr txBox="1"/>
          <p:nvPr/>
        </p:nvSpPr>
        <p:spPr>
          <a:xfrm>
            <a:off x="548640" y="239375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RALLYSTREAM </a:t>
            </a:r>
            <a:r>
              <a:rPr kumimoji="1" lang="ja-JP" altLang="en-US" sz="2400"/>
              <a:t>推奨設置方法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8CD83-D3ED-951D-7225-AE58DDBC01E3}"/>
              </a:ext>
            </a:extLst>
          </p:cNvPr>
          <p:cNvSpPr txBox="1"/>
          <p:nvPr/>
        </p:nvSpPr>
        <p:spPr>
          <a:xfrm>
            <a:off x="525779" y="9026945"/>
            <a:ext cx="5806439" cy="710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80000" tIns="108000" rIns="180000" bIns="108000" rtlCol="0" anchor="ctr" anchorCtr="0">
            <a:spAutoFit/>
          </a:bodyPr>
          <a:lstStyle/>
          <a:p>
            <a:r>
              <a:rPr kumimoji="1" lang="ja-JP" altLang="en-US" sz="1600" dirty="0"/>
              <a:t>現時点では規則化されていませんので、技術委員の判断に従ってください。</a:t>
            </a:r>
          </a:p>
        </p:txBody>
      </p:sp>
      <p:pic>
        <p:nvPicPr>
          <p:cNvPr id="8" name="図 7" descr="車のハンドル&#10;&#10;低い精度で自動的に生成された説明">
            <a:extLst>
              <a:ext uri="{FF2B5EF4-FFF2-40B4-BE49-F238E27FC236}">
                <a16:creationId xmlns:a16="http://schemas.microsoft.com/office/drawing/2014/main" id="{5EBB789A-D1DD-4169-1307-194EFACB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5120628"/>
            <a:ext cx="2880360" cy="384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BC158C-65AC-CFB2-4A92-2C6DB665E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21" t="6817" r="18618" b="14637"/>
          <a:stretch/>
        </p:blipFill>
        <p:spPr bwMode="auto">
          <a:xfrm>
            <a:off x="3498674" y="5120628"/>
            <a:ext cx="2812859" cy="3852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F4FC8F7-9EE2-257D-024D-5D1EAC169FFA}"/>
              </a:ext>
            </a:extLst>
          </p:cNvPr>
          <p:cNvGrpSpPr/>
          <p:nvPr/>
        </p:nvGrpSpPr>
        <p:grpSpPr>
          <a:xfrm>
            <a:off x="3474720" y="2835483"/>
            <a:ext cx="2880360" cy="2160271"/>
            <a:chOff x="3474720" y="3141379"/>
            <a:chExt cx="2880360" cy="216027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2E2A477-3DB3-4051-8472-6108F00B3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3141380"/>
              <a:ext cx="2880360" cy="216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B971405-81BF-BF2C-31CC-036A94F1AA06}"/>
                </a:ext>
              </a:extLst>
            </p:cNvPr>
            <p:cNvSpPr/>
            <p:nvPr/>
          </p:nvSpPr>
          <p:spPr>
            <a:xfrm>
              <a:off x="3474720" y="3141379"/>
              <a:ext cx="2880360" cy="216027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7181FDB-7B3C-8C86-718A-4433A833E3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42400" y="3664744"/>
              <a:ext cx="1080000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A21235F-835D-3DAE-B45D-13A012CBFF3D}"/>
              </a:ext>
            </a:extLst>
          </p:cNvPr>
          <p:cNvGrpSpPr/>
          <p:nvPr/>
        </p:nvGrpSpPr>
        <p:grpSpPr>
          <a:xfrm>
            <a:off x="539348" y="2835482"/>
            <a:ext cx="2880361" cy="2160271"/>
            <a:chOff x="3474720" y="5354199"/>
            <a:chExt cx="2880361" cy="2160271"/>
          </a:xfrm>
        </p:grpSpPr>
        <p:pic>
          <p:nvPicPr>
            <p:cNvPr id="6" name="図 5" descr="バイク, 車, 座る, 駐車 が含まれている画像&#10;&#10;自動的に生成された説明">
              <a:extLst>
                <a:ext uri="{FF2B5EF4-FFF2-40B4-BE49-F238E27FC236}">
                  <a16:creationId xmlns:a16="http://schemas.microsoft.com/office/drawing/2014/main" id="{A1A7A3DC-B71F-A95B-53E9-41C73DD3B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4720" y="5354199"/>
              <a:ext cx="2880361" cy="2160271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0805927-9E47-39D1-E135-0E2923D18DA4}"/>
                </a:ext>
              </a:extLst>
            </p:cNvPr>
            <p:cNvSpPr/>
            <p:nvPr/>
          </p:nvSpPr>
          <p:spPr>
            <a:xfrm>
              <a:off x="3474720" y="5354200"/>
              <a:ext cx="2880360" cy="216027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バイク, 車, 座る, 駐車 が含まれている画像&#10;&#10;自動的に生成された説明">
              <a:extLst>
                <a:ext uri="{FF2B5EF4-FFF2-40B4-BE49-F238E27FC236}">
                  <a16:creationId xmlns:a16="http://schemas.microsoft.com/office/drawing/2014/main" id="{07CD1205-F2D9-8665-E7F8-2CCBE6B73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6400" y="6022181"/>
              <a:ext cx="1152000" cy="1152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07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91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kenji ishigaki</dc:creator>
  <cp:lastModifiedBy>敏則 西井</cp:lastModifiedBy>
  <cp:revision>8</cp:revision>
  <dcterms:created xsi:type="dcterms:W3CDTF">2024-04-17T00:14:45Z</dcterms:created>
  <dcterms:modified xsi:type="dcterms:W3CDTF">2024-06-08T20:54:36Z</dcterms:modified>
</cp:coreProperties>
</file>